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3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2" d="100"/>
          <a:sy n="112" d="100"/>
        </p:scale>
        <p:origin x="978" y="96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0.26</c:v>
                </c:pt>
                <c:pt idx="1">
                  <c:v>0.33</c:v>
                </c:pt>
                <c:pt idx="2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0.2</c:v>
                </c:pt>
                <c:pt idx="2">
                  <c:v>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0.56</c:v>
                </c:pt>
                <c:pt idx="1">
                  <c:v>0.28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0.26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0.31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0.31</c:v>
                </c:pt>
                <c:pt idx="1">
                  <c:v>0.33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0.08</c:v>
                </c:pt>
                <c:pt idx="1">
                  <c:v>0.36</c:v>
                </c:pt>
                <c:pt idx="2">
                  <c:v>0.56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0.12</c:v>
                </c:pt>
                <c:pt idx="1">
                  <c:v>0.1</c:v>
                </c:pt>
                <c:pt idx="2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4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0.25</c:v>
                </c:pt>
                <c:pt idx="1">
                  <c:v>0.45</c:v>
                </c:pt>
                <c:pt idx="2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0.67</c:v>
                </c:pt>
                <c:pt idx="1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0.96</c:v>
                </c:pt>
                <c:pt idx="1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0.31</c:v>
                </c:pt>
                <c:pt idx="1">
                  <c:v>0.33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0.45</c:v>
                </c:pt>
                <c:pt idx="1">
                  <c:v>0.41</c:v>
                </c:pt>
                <c:pt idx="2">
                  <c:v>0.14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0.52</c:v>
                </c:pt>
                <c:pt idx="1">
                  <c:v>0.27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s?practicecode=C88011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s?practicecode=C88011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Buchanan Road Surgery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72 Buchanan Road, Sheffield S5 8AL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23%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426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C88011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https://gp-patient.co.uk/PatientExperiences?practicecode=C88011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Buchanan Road Surgery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70%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67%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96%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22%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44%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59%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64%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Buchanan Road Surgery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2438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72 Buchanan Road, Sheffield S5 8AL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C88011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23%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96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426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https://gp-patient.co.uk/PatientExperiences?practicecode=C88011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 vert="horz" wrap="square"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Buchanan Road Surgery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86%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75%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81%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84%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64%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1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22.0300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Pete Ansell</cp:lastModifiedBy>
  <cp:revision>234</cp:revision>
  <dcterms:created xsi:type="dcterms:W3CDTF">2022-02-15T10:00:54Z</dcterms:created>
  <dcterms:modified xsi:type="dcterms:W3CDTF">2024-07-12T22:55:25Z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